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0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3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31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9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6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8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6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2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5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6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8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5A7D-8C64-4A9E-9732-FD9F0FFBE162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0E89-628F-458B-88A8-FA1863F39C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8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5.xml"/><Relationship Id="rId7" Type="http://schemas.openxmlformats.org/officeDocument/2006/relationships/oleObject" Target="../embeddings/oleObject9.bin"/><Relationship Id="rId2" Type="http://schemas.openxmlformats.org/officeDocument/2006/relationships/tags" Target="../tags/tag3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3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2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47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6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51.xml"/><Relationship Id="rId7" Type="http://schemas.openxmlformats.org/officeDocument/2006/relationships/oleObject" Target="../embeddings/oleObject13.bin"/><Relationship Id="rId2" Type="http://schemas.openxmlformats.org/officeDocument/2006/relationships/tags" Target="../tags/tag50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55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4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59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8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63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2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67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6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71.xml"/><Relationship Id="rId7" Type="http://schemas.openxmlformats.org/officeDocument/2006/relationships/oleObject" Target="../embeddings/oleObject18.bin"/><Relationship Id="rId2" Type="http://schemas.openxmlformats.org/officeDocument/2006/relationships/tags" Target="../tags/tag70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7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74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79.xml"/><Relationship Id="rId7" Type="http://schemas.openxmlformats.org/officeDocument/2006/relationships/oleObject" Target="../embeddings/oleObject20.bin"/><Relationship Id="rId2" Type="http://schemas.openxmlformats.org/officeDocument/2006/relationships/tags" Target="../tags/tag78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31.xml"/><Relationship Id="rId7" Type="http://schemas.openxmlformats.org/officeDocument/2006/relationships/oleObject" Target="../embeddings/oleObject8.bin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MODULE 2- VERSION “T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en-US" sz="5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5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4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JSEA, HAZCOM, 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INCIDENT PREVENTION SIGNS &amp; TAGS, 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PPE, &amp; FALL PROTECTION</a:t>
            </a:r>
          </a:p>
        </p:txBody>
      </p:sp>
    </p:spTree>
    <p:extLst>
      <p:ext uri="{BB962C8B-B14F-4D97-AF65-F5344CB8AC3E}">
        <p14:creationId xmlns:p14="http://schemas.microsoft.com/office/powerpoint/2010/main" val="14510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Global Harmonization System (GHS) is the new international approach to hazard communication. It is the foundation for: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43429" y="2884714"/>
            <a:ext cx="5319486" cy="201385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 use of chemicals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 Management systems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Hazard communication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6979169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658949" y="436570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3818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Hard hat liners are to be adjusted so there is a 1” gap between the liner and the hard hat.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836057" y="2536371"/>
            <a:ext cx="2227943" cy="120105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473471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551577" y="2582091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800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Chemical warning labels must be legible and: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28258"/>
            <a:ext cx="6154057" cy="1846943"/>
          </a:xfrm>
        </p:spPr>
        <p:txBody>
          <a:bodyPr>
            <a:normAutofit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Written in the language of origin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Written in English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Written in any common language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22303815"/>
              </p:ext>
            </p:extLst>
          </p:nvPr>
        </p:nvGraphicFramePr>
        <p:xfrm>
          <a:off x="7642225" y="4198938"/>
          <a:ext cx="3760788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42225" y="4198938"/>
                        <a:ext cx="3760788" cy="317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03200" y="3469956"/>
            <a:ext cx="317500" cy="317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088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of the following is NOT a control measures?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51542" y="2848429"/>
            <a:ext cx="5646057" cy="21952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Engineering controls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Administrative controls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Supervisor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2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95249597"/>
              </p:ext>
            </p:extLst>
          </p:nvPr>
        </p:nvGraphicFramePr>
        <p:xfrm>
          <a:off x="76200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67062" y="389050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8511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Pictograms convey information about: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63600" y="2565400"/>
            <a:ext cx="5021943" cy="1999343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hazards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hazards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hazards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89416910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579120" y="404638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6733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the responsibilities of the employer to the employee regarding PPE?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45029" y="2957286"/>
            <a:ext cx="5413829" cy="21444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Specify the appropriate PPE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 on the PPE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Cleaning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and B only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24318821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760549" y="443827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975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are two main categories of respirators: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43428" y="2587172"/>
            <a:ext cx="5575300" cy="3000829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Air purifying &amp; air filtering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Air supplied &amp; self-contained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Air purifying, air filtering, &amp; self-contained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Air supplied &amp; air purifying</a:t>
            </a:r>
          </a:p>
          <a:p>
            <a:pPr marL="514350" indent="-514350"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35346836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658948" y="450707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0134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Barrier creams are considered adequate hand protection.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069193" y="2899229"/>
            <a:ext cx="2351314" cy="1462314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70408803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784713" y="350239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892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Employees have to do what in order to wear a respirator?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10342" y="2921907"/>
            <a:ext cx="5225143" cy="25000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 a medical questionnaire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fit tested (Type specific)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trained on use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0443652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25862" y="4841808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8954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Job Safety Analysis (JSA) is completed using a series of steps. Which of these steps is not correct?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27315" y="2369457"/>
            <a:ext cx="5675086" cy="2964543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down the steps in the job task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hazards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Recommend control measures for hazards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JSA’s take at least one hour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06321882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542835" y="472827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2857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are two basic types of chemical hazards the regulation applies to: 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63600" y="3109686"/>
            <a:ext cx="5646057" cy="1970314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and Physical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 and chemical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Psychological and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8941562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579120" y="315540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6611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properly fitted body harness must: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575300" cy="2899229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snug to the body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 have room for two fingers between the leg &amp; leg straps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A &amp; B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None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13254772"/>
              </p:ext>
            </p:extLst>
          </p:nvPr>
        </p:nvGraphicFramePr>
        <p:xfrm>
          <a:off x="7556500" y="3060700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3060700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72720" y="3520101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4324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4629" y="274637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of the following is considered a good tie off point?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14500" y="2743200"/>
            <a:ext cx="3771900" cy="2019300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Hand railing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Anchor points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 piping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Cable trays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52433268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430020" y="33463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322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the OSHA required height for fall protection in general industry?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62743" y="2637971"/>
            <a:ext cx="4274457" cy="1970315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feet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feet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requirement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None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27561762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978263" y="2683691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1250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avoid “caught by” hazards, employees should: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50685" y="2108200"/>
            <a:ext cx="5326743" cy="3523343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Cut their hair short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Tie up long hair and secure it under a hard hat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Never wear rings, watches, other jewelry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B &amp; C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51411646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666205" y="446701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7679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While working at heights, what would be some conventional safety systems used?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82914" y="3015343"/>
            <a:ext cx="5058229" cy="2151743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Guardrail systems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 fall protection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Ladders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&amp; B only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68237615"/>
              </p:ext>
            </p:extLst>
          </p:nvPr>
        </p:nvGraphicFramePr>
        <p:xfrm>
          <a:off x="7564438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64438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98434" y="44963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0675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 Protective Equipment (PPE) should be inspected regularly and replaced when it: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482271" y="2913743"/>
            <a:ext cx="4550229" cy="1970314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damaged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worn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longer fits properly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16500905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197791" y="43947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624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Employees working in areas where the noise level exceeds 85 decibels are required to wear hearing protection.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78479" y="2768600"/>
            <a:ext cx="2532743" cy="120105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46068202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693999" y="281432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3504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GHS provides standardization through: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99885" y="2870200"/>
            <a:ext cx="5355771" cy="2398486"/>
          </a:xfrm>
        </p:spPr>
        <p:txBody>
          <a:bodyPr>
            <a:normAutofit fontScale="92500"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Detailed criteria for hazard determination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Standardized label elements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Harmonized SDS format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7401754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635725" y="4671907"/>
            <a:ext cx="330200" cy="330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6873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80% of all errors with fall protection systems involves the anchor point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76022" y="3037114"/>
            <a:ext cx="1937657" cy="1237343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44649296"/>
              </p:ext>
            </p:extLst>
          </p:nvPr>
        </p:nvGraphicFramePr>
        <p:xfrm>
          <a:off x="7542213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42213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991542" y="308283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9006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24420610E7644D329870CA375CDE983A"/>
  <p:tag name="TPVERSION" val="5"/>
  <p:tag name="TPFULLVERSION" val="5.3.2.24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1A31E9B83C4415ABD615D5748258524&lt;/guid&gt;&#10;            &lt;repollguid&gt;DC511D482D9E4045B14A01F161BC2B6E&lt;/repollguid&gt;&#10;            &lt;sourceid&gt;4FCACF165D0446209B60386BEA7A6767&lt;/sourceid&gt;&#10;            &lt;questiontext&gt;To avoid “caught by” hazards, employees should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Cut their hair short&lt;/answertext&gt;&#10;                    &lt;valuetype&gt;-1&lt;/valuetype&gt;&#10;                &lt;/answer&gt;&#10;                &lt;answer&gt;&#10;                    &lt;guid&gt;7A9A610F18274AEFAEEA8D3913E0251F&lt;/guid&gt;&#10;                    &lt;answertext&gt;Tie up long hair and secure it under a hard hat&lt;/answertext&gt;&#10;                    &lt;valuetype&gt;-1&lt;/valuetype&gt;&#10;                &lt;/answer&gt;&#10;                &lt;answer&gt;&#10;                    &lt;guid&gt;443FFDA04CBB45479FDD851582169D43&lt;/guid&gt;&#10;                    &lt;answertext&gt;Never wear rings, watches, other jewelry&lt;/answertext&gt;&#10;                    &lt;valuetype&gt;-1&lt;/valuetype&gt;&#10;                &lt;/answer&gt;&#10;                &lt;answer&gt;&#10;                    &lt;guid&gt;1A025CCB83784AC59A1C170A073167CE&lt;/guid&gt;&#10;                    &lt;answertext&gt;Both B &amp;amp; C&lt;/answertext&gt;&#10;                    &lt;valuetype&gt;1&lt;/valuetype&gt;&#10;                &lt;/answer&gt;&#10;                &lt;answer&gt;&#10;                    &lt;guid&gt;245526A7D6804F3484513B6D1B9943AA&lt;/guid&gt;&#10;                    &lt;answertext&gt;All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o avoid “caught by” hazards, employees should:[;crlf;]6[;]6[;]6[;]False[;]5[;][;crlf;]4.16666666666667[;]4[;]0.372677996249965[;]0.138888888888889[;crlf;]0[;]-1[;]Cut their hair short1[;]Cut their hair short[;][;crlf;]0[;]-1[;]Tie up long hair and secure it under a hard hat2[;]Tie up long hair and secure it under a hard hat[;][;crlf;]0[;]-1[;]Never wear rings, watches, other jewelry3[;]Never wear rings, watches, other jewelry[;][;crlf;]5[;]1[;]Both B &amp; C4[;]Both B &amp; C[;][;crlf;]1[;]-1[;]All of the above5[;]All of the above[;]"/>
  <p:tag name="HASRESULTS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AUTOOPENPOLL" val="True"/>
  <p:tag name="AUTOFORMATCHART" val="Tru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DAE2B3857A740FDA494B98EB91A0A49&lt;/guid&gt;&#10;            &lt;repollguid&gt;DC511D482D9E4045B14A01F161BC2B6E&lt;/repollguid&gt;&#10;            &lt;sourceid&gt;4FCACF165D0446209B60386BEA7A6767&lt;/sourceid&gt;&#10;            &lt;questiontext&gt;While working at heights, what would be some conventional safety systems us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Guardrail systems&lt;/answertext&gt;&#10;                    &lt;valuetype&gt;-1&lt;/valuetype&gt;&#10;                &lt;/answer&gt;&#10;                &lt;answer&gt;&#10;                    &lt;guid&gt;466DA07DB3254817AE43E572165AAB17&lt;/guid&gt;&#10;                    &lt;answertext&gt;Personal fall protection&lt;/answertext&gt;&#10;                    &lt;valuetype&gt;-1&lt;/valuetype&gt;&#10;                &lt;/answer&gt;&#10;                &lt;answer&gt;&#10;                    &lt;guid&gt;C30EEB728806418AA104D1C24EC7B678&lt;/guid&gt;&#10;                    &lt;answertext&gt;Ladders&lt;/answertext&gt;&#10;                    &lt;valuetype&gt;-1&lt;/valuetype&gt;&#10;                &lt;/answer&gt;&#10;                &lt;answer&gt;&#10;                    &lt;guid&gt;E444452C01DD49A3800ED209B13F92B5&lt;/guid&gt;&#10;                    &lt;answertext&gt;A &amp;amp; B only&lt;/answertext&gt;&#10;                    &lt;valuetype&gt;1&lt;/valuetype&gt;&#10;                &lt;/answer&gt;&#10;            &lt;/answers&gt;&#10;        &lt;/multichoice&gt;&#10;    &lt;/questions&gt;&#10;&lt;/questionlist&gt;"/>
  <p:tag name="RESULTS" val="While working at heights, what would be some conventional safety systems used?[;crlf;]6[;]6[;]6[;]False[;]6[;][;crlf;]4[;]4[;]0[;]0[;crlf;]0[;]-1[;]Guardrail systems1[;]Guardrail systems[;][;crlf;]0[;]-1[;]Personal fall protection2[;]Personal fall protection[;][;crlf;]0[;]-1[;]Ladders3[;]Ladders[;][;crlf;]6[;]1[;]A &amp; B only4[;]A &amp; B only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1BD76AD48D7401F8D10480479A24A72&lt;/guid&gt;&#10;            &lt;repollguid&gt;DC511D482D9E4045B14A01F161BC2B6E&lt;/repollguid&gt;&#10;            &lt;sourceid&gt;4FCACF165D0446209B60386BEA7A6767&lt;/sourceid&gt;&#10;            &lt;questiontext&gt;Personal Protective Equipment (PPE) should be inspected regularly and replaced when it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Is damaged&lt;/answertext&gt;&#10;                    &lt;valuetype&gt;-1&lt;/valuetype&gt;&#10;                &lt;/answer&gt;&#10;                &lt;answer&gt;&#10;                    &lt;guid&gt;0A907EE07BF24A9EB5979557F4F99B9D&lt;/guid&gt;&#10;                    &lt;answertext&gt;Is worn&lt;/answertext&gt;&#10;                    &lt;valuetype&gt;-1&lt;/valuetype&gt;&#10;                &lt;/answer&gt;&#10;                &lt;answer&gt;&#10;                    &lt;guid&gt;CBE119485A7E489FB568A6A03CFA3B1F&lt;/guid&gt;&#10;                    &lt;answertext&gt;No longer fits properly&lt;/answertext&gt;&#10;                    &lt;valuetype&gt;-1&lt;/valuetype&gt;&#10;                &lt;/answer&gt;&#10;                &lt;answer&gt;&#10;                    &lt;guid&gt;2D49B37D3D124946A79F00FA0F941A43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ersonal Protective Equipment (PPE) should be inspected regularly and replaced when it:[;crlf;]6[;]6[;]6[;]False[;]6[;][;crlf;]4[;]4[;]0[;]0[;crlf;]0[;]-1[;]Is damaged1[;]Is damaged[;][;crlf;]0[;]-1[;]Is worn2[;]Is worn[;][;crlf;]0[;]-1[;]No longer fits properly3[;]No longer fits properly[;][;crlf;]6[;]1[;]All of the above4[;]All of the above[;]"/>
  <p:tag name="HASRESULTS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7EBA493CD24808AE4522E7610B7909&lt;/guid&gt;&#10;            &lt;repollguid&gt;DC511D482D9E4045B14A01F161BC2B6E&lt;/repollguid&gt;&#10;            &lt;sourceid&gt;4FCACF165D0446209B60386BEA7A6767&lt;/sourceid&gt;&#10;            &lt;questiontext&gt;There are two basic types of chemical hazards the regulation applies to: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Health and Physical&lt;/answertext&gt;&#10;                    &lt;valuetype&gt;1&lt;/valuetype&gt;&#10;                &lt;/answer&gt;&#10;                &lt;answer&gt;&#10;                    &lt;guid&gt;B4CA3864466E42B292E64DA3F4E60BFE&lt;/guid&gt;&#10;                    &lt;answertext&gt;Mental and chemical&lt;/answertext&gt;&#10;                    &lt;valuetype&gt;-1&lt;/valuetype&gt;&#10;                &lt;/answer&gt;&#10;                &lt;answer&gt;&#10;                    &lt;guid&gt;C05E513DC34C4411904810E8901D1B10&lt;/guid&gt;&#10;                    &lt;answertext&gt;Psychological and Physical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here are two basic types of chemical hazards the regulation applies to:  [;crlf;]6[;]6[;]6[;]False[;]6[;][;crlf;]1[;]1[;]0[;]0[;crlf;]6[;]1[;]Health and Physical1[;]Health and Physical[;][;crlf;]0[;]-1[;]Mental and chemical2[;]Mental and chemical[;][;crlf;]0[;]-1[;]Psychological and Physical3[;]Psychological and Physical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081639F5C846B2B176014F70FF4A01&lt;/guid&gt;&#10;            &lt;repollguid&gt;DC511D482D9E4045B14A01F161BC2B6E&lt;/repollguid&gt;&#10;            &lt;sourceid&gt;4FCACF165D0446209B60386BEA7A6767&lt;/sourceid&gt;&#10;            &lt;questiontext&gt;Employees working in areas where the noise level exceeds 85 decibels are required to wear hearing protec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True&lt;/answertext&gt;&#10;                    &lt;valuetype&gt;1&lt;/valuetype&gt;&#10;                &lt;/answer&gt;&#10;                &lt;answer&gt;&#10;                    &lt;guid&gt;E54130FEE79340BD827B61044EDD7AE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Employees working in areas where the noise level exceeds 85 decibels are required to wear hearing protection.[;crlf;]6[;]6[;]6[;]False[;]6[;][;crlf;]1[;]1[;]0[;]0[;crlf;]6[;]1[;]True1[;]True[;][;crlf;]0[;]-1[;]False2[;]False[;]"/>
  <p:tag name="HASRESULTS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7C09B3E30D74B0C9E08DF72043F5252&lt;/guid&gt;&#10;            &lt;repollguid&gt;DC511D482D9E4045B14A01F161BC2B6E&lt;/repollguid&gt;&#10;            &lt;sourceid&gt;4FCACF165D0446209B60386BEA7A6767&lt;/sourceid&gt;&#10;            &lt;questiontext&gt;GHS provides standardization through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Detailed criteria for hazard determination&lt;/answertext&gt;&#10;                    &lt;valuetype&gt;-1&lt;/valuetype&gt;&#10;                &lt;/answer&gt;&#10;                &lt;answer&gt;&#10;                    &lt;guid&gt;14FB58E3B8154D52B4FBEEDC14F76E3F&lt;/guid&gt;&#10;                    &lt;answertext&gt;Standardized label elements&lt;/answertext&gt;&#10;                    &lt;valuetype&gt;-1&lt;/valuetype&gt;&#10;                &lt;/answer&gt;&#10;                &lt;answer&gt;&#10;                    &lt;guid&gt;E8948F2FBE8649CDA139492BBC7440FC&lt;/guid&gt;&#10;                    &lt;answertext&gt;Harmonized SDS format&lt;/answertext&gt;&#10;                    &lt;valuetype&gt;-1&lt;/valuetype&gt;&#10;                &lt;/answer&gt;&#10;                &lt;answer&gt;&#10;                    &lt;guid&gt;3C53ED38F11B4070873D0EC965AA5B8E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GHS provides standardization through:[;crlf;]6[;]6[;]6[;]False[;]6[;][;crlf;]4[;]4[;]0[;]0[;crlf;]0[;]-1[;]Detailed criteria for hazard determination1[;]Detailed criteria for hazard determination[;][;crlf;]0[;]-1[;]Standardized label elements2[;]Standardized label elements[;][;crlf;]0[;]-1[;]Harmonized SDS format3[;]Harmonized SDS format[;][;crlf;]6[;]1[;]All of the above4[;]All of the above[;]"/>
  <p:tag name="HASRESULTS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8EB669BC204FE5A6CC210E1954439F&lt;/guid&gt;&#10;            &lt;repollguid&gt;DC511D482D9E4045B14A01F161BC2B6E&lt;/repollguid&gt;&#10;            &lt;sourceid&gt;4FCACF165D0446209B60386BEA7A6767&lt;/sourceid&gt;&#10;            &lt;questiontext&gt;80% of all errors with fall protection systems involves the anchor poin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True&lt;/answertext&gt;&#10;                    &lt;valuetype&gt;1&lt;/valuetype&gt;&#10;                &lt;/answer&gt;&#10;                &lt;answer&gt;&#10;                    &lt;guid&gt;BD234BD3ACDB42A1AB579D5EB00DD5F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80% of all errors with fall protection systems involves the anchor point[;crlf;]6[;]6[;]6[;]False[;]5[;][;crlf;]1.16666666666667[;]1[;]0.372677996249965[;]0.138888888888889[;crlf;]5[;]1[;]True1[;]True[;][;crlf;]1[;]-1[;]False2[;]False[;]"/>
  <p:tag name="HASRESULTS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0F42B48006E4EFB9F3E98FB02FE2680&lt;/guid&gt;&#10;            &lt;repollguid&gt;DC511D482D9E4045B14A01F161BC2B6E&lt;/repollguid&gt;&#10;            &lt;sourceid&gt;4FCACF165D0446209B60386BEA7A6767&lt;/sourceid&gt;&#10;            &lt;questiontext&gt;Global Harmonization System (GHS) is the new international approach to hazard communication. It is the foundation for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Safe use of chemicals&lt;/answertext&gt;&#10;                    &lt;valuetype&gt;-1&lt;/valuetype&gt;&#10;                &lt;/answer&gt;&#10;                &lt;answer&gt;&#10;                    &lt;guid&gt;67B7C7FF3DFF49EDBF2E83B327DE7834&lt;/guid&gt;&#10;                    &lt;answertext&gt;Risk Management systems&lt;/answertext&gt;&#10;                    &lt;valuetype&gt;-1&lt;/valuetype&gt;&#10;                &lt;/answer&gt;&#10;                &lt;answer&gt;&#10;                    &lt;guid&gt;E620FC3ECA8148089E1078EB116F3148&lt;/guid&gt;&#10;                    &lt;answertext&gt;Hazard communication&lt;/answertext&gt;&#10;                    &lt;valuetype&gt;-1&lt;/valuetype&gt;&#10;                &lt;/answer&gt;&#10;                &lt;answer&gt;&#10;                    &lt;guid&gt;77BCD19ED13F47B79A19ECFAD99A2A8A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Global Harmonization System (GHS) is the new international approach to hazard communication. It is the foundation for:[;crlf;]6[;]6[;]6[;]False[;]6[;][;crlf;]4[;]4[;]0[;]0[;crlf;]0[;]-1[;]Safe use of chemicals1[;]Safe use of chemicals[;][;crlf;]0[;]-1[;]Risk Management systems2[;]Risk Management systems[;][;crlf;]0[;]-1[;]Hazard communication3[;]Hazard communication[;][;crlf;]6[;]1[;]All of the above4[;]All of the above[;]"/>
  <p:tag name="HASRESULTS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77A7E3247654CACBC2C6783D788FF17&lt;/guid&gt;&#10;            &lt;repollguid&gt;DC511D482D9E4045B14A01F161BC2B6E&lt;/repollguid&gt;&#10;            &lt;sourceid&gt;4FCACF165D0446209B60386BEA7A6767&lt;/sourceid&gt;&#10;            &lt;questiontext&gt;Hard hat liners are to be adjusted so there is a 1” gap between the liner and the hard ha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True&lt;/answertext&gt;&#10;                    &lt;valuetype&gt;1&lt;/valuetype&gt;&#10;                &lt;/answer&gt;&#10;                &lt;answer&gt;&#10;                    &lt;guid&gt;9609D4620B3F46B4B020453CEB8D573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Hard hat liners are to be adjusted so there is a 1” gap between the liner and the hard hat.[;crlf;]6[;]6[;]6[;]False[;]6[;][;crlf;]1[;]1[;]0[;]0[;crlf;]6[;]1[;]True1[;]True[;][;crlf;]0[;]-1[;]False2[;]False[;]"/>
  <p:tag name="HASRESULTS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F7F4C3C20B14C9DA0042F34FDA434B6&lt;/guid&gt;&#10;            &lt;repollguid&gt;DC511D482D9E4045B14A01F161BC2B6E&lt;/repollguid&gt;&#10;            &lt;sourceid&gt;4FCACF165D0446209B60386BEA7A6767&lt;/sourceid&gt;&#10;            &lt;questiontext&gt;Chemical warning labels must be legible and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Written in the language of origin&lt;/answertext&gt;&#10;                    &lt;valuetype&gt;-1&lt;/valuetype&gt;&#10;                &lt;/answer&gt;&#10;                &lt;answer&gt;&#10;                    &lt;guid&gt;36F2032A163141A599C8BFF381DDA6D7&lt;/guid&gt;&#10;                    &lt;answertext&gt;Written in English&lt;/answertext&gt;&#10;                    &lt;valuetype&gt;1&lt;/valuetype&gt;&#10;                &lt;/answer&gt;&#10;                &lt;answer&gt;&#10;                    &lt;guid&gt;36679473239A435683CA8C75A4F7D27D&lt;/guid&gt;&#10;                    &lt;answertext&gt;Written in any common languag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Chemical warning labels must be legible and:[;crlf;]6[;]6[;]6[;]False[;]6[;][;crlf;]2[;]2[;]0[;]0[;crlf;]0[;]-1[;]Written in the language of origin1[;]Written in the language of origin[;][;crlf;]6[;]1[;]Written in English2[;]Written in English[;][;crlf;]0[;]-1[;]Written in any common language3[;]Written in any common language[;]"/>
  <p:tag name="HASRESULTS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3B0A30A03741B0AA84E04C91471F1D&lt;/guid&gt;&#10;            &lt;repollguid&gt;DC511D482D9E4045B14A01F161BC2B6E&lt;/repollguid&gt;&#10;            &lt;sourceid&gt;4FCACF165D0446209B60386BEA7A6767&lt;/sourceid&gt;&#10;            &lt;questiontext&gt;Which of the following is NOT a control measure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Engineering controls&lt;/answertext&gt;&#10;                    &lt;valuetype&gt;-1&lt;/valuetype&gt;&#10;                &lt;/answer&gt;&#10;                &lt;answer&gt;&#10;                    &lt;guid&gt;9F13002019524419BFA79D4330D3A7D7&lt;/guid&gt;&#10;                    &lt;answertext&gt;Administrative controls&lt;/answertext&gt;&#10;                    &lt;valuetype&gt;-1&lt;/valuetype&gt;&#10;                &lt;/answer&gt;&#10;                &lt;answer&gt;&#10;                    &lt;guid&gt;2718C7F192DA4DCAAD462902CE4C14DC&lt;/guid&gt;&#10;                    &lt;answertext&gt;Supervisor controls &lt;/answertext&gt;&#10;                    &lt;valuetype&gt;1&lt;/valuetype&gt;&#10;                &lt;/answer&gt;&#10;                &lt;answer&gt;&#10;                    &lt;guid&gt;79939005CAE043C2B2F2003B07B90D81&lt;/guid&gt;&#10;                    &lt;answertext&gt;PP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ich of the following is NOT a control measures?[;crlf;]6[;]6[;]6[;]False[;]2[;][;crlf;]3.16666666666667[;]3.5[;]1.06718737290547[;]1.13888888888889[;crlf;]1[;]-1[;]Engineering controls1[;]Engineering controls[;][;crlf;]0[;]-1[;]Administrative controls2[;]Administrative controls[;][;crlf;]2[;]1[;]Supervisor controls 3[;]Supervisor controls [;][;crlf;]3[;]-1[;]PPE4[;]PPE[;]"/>
  <p:tag name="HASRESULTS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B04CA0BE41F4291807173EDF6A6FBF2&lt;/guid&gt;&#10;            &lt;repollguid&gt;DC511D482D9E4045B14A01F161BC2B6E&lt;/repollguid&gt;&#10;            &lt;sourceid&gt;4FCACF165D0446209B60386BEA7A6767&lt;/sourceid&gt;&#10;            &lt;questiontext&gt;Pictograms convey information about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Environmental hazards&lt;/answertext&gt;&#10;                    &lt;valuetype&gt;-1&lt;/valuetype&gt;&#10;                &lt;/answer&gt;&#10;                &lt;answer&gt;&#10;                    &lt;guid&gt;2CAD9834C9A14080BE734E47E8578366&lt;/guid&gt;&#10;                    &lt;answertext&gt;Physical hazards&lt;/answertext&gt;&#10;                    &lt;valuetype&gt;-1&lt;/valuetype&gt;&#10;                &lt;/answer&gt;&#10;                &lt;answer&gt;&#10;                    &lt;guid&gt;D8F910AC1A174C2EA36AD10327044AAB&lt;/guid&gt;&#10;                    &lt;answertext&gt;Mental hazards &lt;/answertext&gt;&#10;                    &lt;valuetype&gt;-1&lt;/valuetype&gt;&#10;                &lt;/answer&gt;&#10;                &lt;answer&gt;&#10;                    &lt;guid&gt;7C5C887ABB234934B53B17F352E4F1B9&lt;/guid&gt;&#10;                    &lt;answertext&gt;A and B 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ictograms convey information about:[;crlf;]6[;]6[;]6[;]False[;]6[;][;crlf;]4[;]4[;]0[;]0[;crlf;]0[;]-1[;]Environmental hazards1[;]Environmental hazards[;][;crlf;]0[;]-1[;]Physical hazards2[;]Physical hazards[;][;crlf;]0[;]-1[;]Mental hazards 3[;]Mental hazards [;][;crlf;]6[;]1[;]A and B 4[;]A and B [;]"/>
  <p:tag name="HASRESULTS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33001478AB04809AE6AC38B5B46197F&lt;/guid&gt;&#10;            &lt;repollguid&gt;DC511D482D9E4045B14A01F161BC2B6E&lt;/repollguid&gt;&#10;            &lt;sourceid&gt;4FCACF165D0446209B60386BEA7A6767&lt;/sourceid&gt;&#10;            &lt;questiontext&gt;What are the responsibilities of the employer to the employee regarding PP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Specify the appropriate PPE&lt;/answertext&gt;&#10;                    &lt;valuetype&gt;-1&lt;/valuetype&gt;&#10;                &lt;/answer&gt;&#10;                &lt;answer&gt;&#10;                    &lt;guid&gt;8C7D0FC2EE9D41B4ACE89AF2AB7C8586&lt;/guid&gt;&#10;                    &lt;answertext&gt;Training on the PPE&lt;/answertext&gt;&#10;                    &lt;valuetype&gt;-1&lt;/valuetype&gt;&#10;                &lt;/answer&gt;&#10;                &lt;answer&gt;&#10;                    &lt;guid&gt;E9876E300F5F4F838B7B04163696DD13&lt;/guid&gt;&#10;                    &lt;answertext&gt;Cleaning&lt;/answertext&gt;&#10;                    &lt;valuetype&gt;-1&lt;/valuetype&gt;&#10;                &lt;/answer&gt;&#10;                &lt;answer&gt;&#10;                    &lt;guid&gt;FDC8A86FA18D4279BD91DEC12993986A&lt;/guid&gt;&#10;                    &lt;answertext&gt;A and B only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at are the responsibilities of the employer to the employee regarding PPE?[;crlf;]6[;]6[;]6[;]False[;]6[;][;crlf;]4[;]4[;]0[;]0[;crlf;]0[;]-1[;]Specify the appropriate PPE1[;]Specify the appropriate PPE[;][;crlf;]0[;]-1[;]Training on the PPE2[;]Training on the PPE[;][;crlf;]0[;]-1[;]Cleaning3[;]Cleaning[;][;crlf;]6[;]1[;]A and B only4[;]A and B only[;]"/>
  <p:tag name="HASRESULTS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B60CA7FBA2942558E50CBA8A37E31C6&lt;/guid&gt;&#10;            &lt;repollguid&gt;DC511D482D9E4045B14A01F161BC2B6E&lt;/repollguid&gt;&#10;            &lt;sourceid&gt;4FCACF165D0446209B60386BEA7A6767&lt;/sourceid&gt;&#10;            &lt;questiontext&gt;There are two main categories of respirators: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Air purifying &amp;amp; air filtering&lt;/answertext&gt;&#10;                    &lt;valuetype&gt;-1&lt;/valuetype&gt;&#10;                &lt;/answer&gt;&#10;                &lt;answer&gt;&#10;                    &lt;guid&gt;A40B8CFC595A4DC1A3DE80E3BAC92B9A&lt;/guid&gt;&#10;                    &lt;answertext&gt;Air supplied &amp;amp; self-contained&lt;/answertext&gt;&#10;                    &lt;valuetype&gt;-1&lt;/valuetype&gt;&#10;                &lt;/answer&gt;&#10;                &lt;answer&gt;&#10;                    &lt;guid&gt;218221085AAB4D3B99BD8298E1B2DEF8&lt;/guid&gt;&#10;                    &lt;answertext&gt;Air purifying, air filtering, &amp;amp; self-contained&lt;/answertext&gt;&#10;                    &lt;valuetype&gt;-1&lt;/valuetype&gt;&#10;                &lt;/answer&gt;&#10;                &lt;answer&gt;&#10;                    &lt;guid&gt;5A4350299A2345FC98732C1D95B38767&lt;/guid&gt;&#10;                    &lt;answertext&gt;Air supplied &amp;amp; air purifying&lt;/answertext&gt;&#10;                    &lt;valuetype&gt;1&lt;/valuetype&gt;&#10;                &lt;/answer&gt;&#10;                &lt;answer&gt;&#10;                    &lt;guid&gt;A894491F5199448A9B33C2ECA4DAC672&lt;/guid&gt;&#10;                    &lt;answertext&gt;All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here are two main categories of respirators: [;crlf;]6[;]6[;]6[;]False[;]3[;][;crlf;]2.83333333333333[;]3[;]1.21335164821342[;]1.47222222222222[;crlf;]1[;]-1[;]Air purifying &amp; air filtering1[;]Air purifying &amp; air filtering[;][;crlf;]2[;]-1[;]Air supplied &amp; self-contained2[;]Air supplied &amp; self-contained[;][;crlf;]0[;]-1[;]Air purifying, air filtering, &amp; self-contained3[;]Air purifying, air filtering, &amp; self-contained[;][;crlf;]3[;]1[;]Air supplied &amp; air purifying4[;]Air supplied &amp; air purifying[;][;crlf;]0[;]-1[;]All of the above5[;]All of the above[;]"/>
  <p:tag name="HASRESULTS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A37495D57D41948C6C27ACDC3338ED&lt;/guid&gt;&#10;            &lt;repollguid&gt;DC511D482D9E4045B14A01F161BC2B6E&lt;/repollguid&gt;&#10;            &lt;sourceid&gt;4FCACF165D0446209B60386BEA7A6767&lt;/sourceid&gt;&#10;            &lt;questiontext&gt;What is the OSHA required height for fall protection in general industr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4 feet&lt;/answertext&gt;&#10;                    &lt;valuetype&gt;1&lt;/valuetype&gt;&#10;                &lt;/answer&gt;&#10;                &lt;answer&gt;&#10;                    &lt;guid&gt;91001080B28E4BBF9A47439456E1263A&lt;/guid&gt;&#10;                    &lt;answertext&gt;6 feet&lt;/answertext&gt;&#10;                    &lt;valuetype&gt;-1&lt;/valuetype&gt;&#10;                &lt;/answer&gt;&#10;                &lt;answer&gt;&#10;                    &lt;guid&gt;8EEB5B0A03B3474596741187A34B7FE5&lt;/guid&gt;&#10;                    &lt;answertext&gt;No requirement&lt;/answertext&gt;&#10;                    &lt;valuetype&gt;-1&lt;/valuetype&gt;&#10;                &lt;/answer&gt;&#10;                &lt;answer&gt;&#10;                    &lt;guid&gt;F2131E87C7C9437AB862124C7DF8C5D2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at is the OSHA required height for fall protection in general industry?[;crlf;]6[;]6[;]6[;]False[;]6[;][;crlf;]1[;]1[;]0[;]0[;crlf;]6[;]1[;]4 feet1[;]4 feet[;][;crlf;]0[;]-1[;]6 feet2[;]6 feet[;][;crlf;]0[;]-1[;]No requirement3[;]No requirement[;][;crlf;]0[;]-1[;]None of the above4[;]None of the above[;]"/>
  <p:tag name="HASRESULTS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255F14BAF8479684F654853C49D0A4&lt;/guid&gt;&#10;            &lt;repollguid&gt;DC511D482D9E4045B14A01F161BC2B6E&lt;/repollguid&gt;&#10;            &lt;sourceid&gt;4FCACF165D0446209B60386BEA7A6767&lt;/sourceid&gt;&#10;            &lt;questiontext&gt;Barrier creams are considered adequate hand protec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True&lt;/answertext&gt;&#10;                    &lt;valuetype&gt;-1&lt;/valuetype&gt;&#10;                &lt;/answer&gt;&#10;                &lt;answer&gt;&#10;                    &lt;guid&gt;D99F1B0207914848B02B15CF07C21647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Barrier creams are considered adequate hand protection.[;crlf;]6[;]6[;]6[;]False[;]6[;][;crlf;]2[;]2[;]0[;]0[;crlf;]0[;]-1[;]True1[;]True[;][;crlf;]6[;]1[;]False2[;]False[;]"/>
  <p:tag name="HASRESULTS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B2CA5C354B446349F8A3C2515BAC035&lt;/guid&gt;&#10;            &lt;repollguid&gt;DC511D482D9E4045B14A01F161BC2B6E&lt;/repollguid&gt;&#10;            &lt;sourceid&gt;4FCACF165D0446209B60386BEA7A6767&lt;/sourceid&gt;&#10;            &lt;questiontext&gt;Employees have to do what in order to wear a respirato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Answer a medical questionnaire&lt;/answertext&gt;&#10;                    &lt;valuetype&gt;-1&lt;/valuetype&gt;&#10;                &lt;/answer&gt;&#10;                &lt;answer&gt;&#10;                    &lt;guid&gt;B5872F450B80441995CFCBCAB41F82B4&lt;/guid&gt;&#10;                    &lt;answertext&gt;Be fit tested (Type specific)&lt;/answertext&gt;&#10;                    &lt;valuetype&gt;-1&lt;/valuetype&gt;&#10;                &lt;/answer&gt;&#10;                &lt;answer&gt;&#10;                    &lt;guid&gt;FF37870936274F13ADE551AEB93311E6&lt;/guid&gt;&#10;                    &lt;answertext&gt;Be trained on use&lt;/answertext&gt;&#10;                    &lt;valuetype&gt;-1&lt;/valuetype&gt;&#10;                &lt;/answer&gt;&#10;                &lt;answer&gt;&#10;                    &lt;guid&gt;3B81844890F141E593F2F2D2832FD914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Employees have to do what in order to wear a respirator?[;crlf;]6[;]6[;]6[;]False[;]6[;][;crlf;]4[;]4[;]0[;]0[;crlf;]0[;]-1[;]Answer a medical questionnaire1[;]Answer a medical questionnaire[;][;crlf;]0[;]-1[;]Be fit tested (Type specific)2[;]Be fit tested (Type specific)[;][;crlf;]0[;]-1[;]Be trained on use3[;]Be trained on use[;][;crlf;]6[;]1[;]All of the above4[;]All of the above[;]"/>
  <p:tag name="HASRESULTS" val="Tr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5BDB4EB679443768316A4ABA886A9A3&lt;/guid&gt;&#10;            &lt;repollguid&gt;DC511D482D9E4045B14A01F161BC2B6E&lt;/repollguid&gt;&#10;            &lt;sourceid&gt;4FCACF165D0446209B60386BEA7A6767&lt;/sourceid&gt;&#10;            &lt;questiontext&gt;A Job Safety Analysis (JSA) is completed using a series of steps. Which of these steps is not correc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Write down the steps in the job task&lt;/answertext&gt;&#10;                    &lt;valuetype&gt;-1&lt;/valuetype&gt;&#10;                &lt;/answer&gt;&#10;                &lt;answer&gt;&#10;                    &lt;guid&gt;FFEACB6FCB24495D9C02D8393298261B&lt;/guid&gt;&#10;                    &lt;answertext&gt;Identify hazards&lt;/answertext&gt;&#10;                    &lt;valuetype&gt;-1&lt;/valuetype&gt;&#10;                &lt;/answer&gt;&#10;                &lt;answer&gt;&#10;                    &lt;guid&gt;47AACB6197284DAB997771064DEBBAFA&lt;/guid&gt;&#10;                    &lt;answertext&gt;Recommend control measures for hazards&lt;/answertext&gt;&#10;                    &lt;valuetype&gt;-1&lt;/valuetype&gt;&#10;                &lt;/answer&gt;&#10;                &lt;answer&gt;&#10;                    &lt;guid&gt;D3C2AAB0C2CA45CBAB4BDA65ACFE6F80&lt;/guid&gt;&#10;                    &lt;answertext&gt;JSA’s take at least one hour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 Job Safety Analysis (JSA) is completed using a series of steps. Which of these steps is not correct?[;crlf;]6[;]6[;]6[;]False[;]6[;][;crlf;]4[;]4[;]0[;]0[;crlf;]0[;]-1[;]Write down the steps in the job task1[;]Write down the steps in the job task[;][;crlf;]0[;]-1[;]Identify hazards2[;]Identify hazards[;][;crlf;]0[;]-1[;]Recommend control measures for hazards3[;]Recommend control measures for hazards[;][;crlf;]6[;]1[;]JSA’s take at least one hour4[;]JSA’s take at least one hour[;]"/>
  <p:tag name="HASRESULTS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415E6F37706432BB4FB549B0011D5FD&lt;/guid&gt;&#10;            &lt;repollguid&gt;DC511D482D9E4045B14A01F161BC2B6E&lt;/repollguid&gt;&#10;            &lt;sourceid&gt;4FCACF165D0446209B60386BEA7A6767&lt;/sourceid&gt;&#10;            &lt;questiontext&gt;A properly fitted body harness must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Be snug to the body&lt;/answertext&gt;&#10;                    &lt;valuetype&gt;-1&lt;/valuetype&gt;&#10;                &lt;/answer&gt;&#10;                &lt;answer&gt;&#10;                    &lt;guid&gt;ACF7ED6B7493499BB0A23F3D023B7DED&lt;/guid&gt;&#10;                    &lt;answertext&gt;Only have room for two fingers between the leg &amp;amp; leg straps&lt;/answertext&gt;&#10;                    &lt;valuetype&gt;-1&lt;/valuetype&gt;&#10;                &lt;/answer&gt;&#10;                &lt;answer&gt;&#10;                    &lt;guid&gt;18088DE538AE4DEEA37F9BFCE7E639CB&lt;/guid&gt;&#10;                    &lt;answertext&gt;Both A &amp;amp; B&lt;/answertext&gt;&#10;                    &lt;valuetype&gt;1&lt;/valuetype&gt;&#10;                &lt;/answer&gt;&#10;                &lt;answer&gt;&#10;                    &lt;guid&gt;05B7C690DE5C4B27A186473598AB6D1C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 properly fitted body harness must:[;crlf;]6[;]6[;]6[;]False[;]3[;][;crlf;]2.83333333333333[;]3[;]0.687184270936277[;]0.472222222222222[;crlf;]0[;]-1[;]Be snug to the body1[;]Be snug to the body[;][;crlf;]2[;]-1[;]Only have room for two fingers between the leg &amp; leg straps2[;]Only have room for two fingers between the leg &amp; leg straps[;][;crlf;]3[;]1[;]Both A &amp; B3[;]Both A &amp; B[;][;crlf;]1[;]-1[;]None of the above4[;]None of the above[;]"/>
  <p:tag name="HASRESULTS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C3E4009AD3E4B20A433017339204EEE&lt;/guid&gt;&#10;        &lt;description /&gt;&#10;        &lt;date&gt;6/15/2015 6:2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6CDB7A3931748E393CE422EC55F376B&lt;/guid&gt;&#10;            &lt;repollguid&gt;DC511D482D9E4045B14A01F161BC2B6E&lt;/repollguid&gt;&#10;            &lt;sourceid&gt;4FCACF165D0446209B60386BEA7A6767&lt;/sourceid&gt;&#10;            &lt;questiontext&gt;Which of the following is considered a good tie off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F8E1658A17497A9000E6F6BF9E35DC&lt;/guid&gt;&#10;                    &lt;answertext&gt;Hand railing&lt;/answertext&gt;&#10;                    &lt;valuetype&gt;-1&lt;/valuetype&gt;&#10;                &lt;/answer&gt;&#10;                &lt;answer&gt;&#10;                    &lt;guid&gt;1816CB2F24C348F1B1CB1B4443A6F848&lt;/guid&gt;&#10;                    &lt;answertext&gt;Anchor points&lt;/answertext&gt;&#10;                    &lt;valuetype&gt;1&lt;/valuetype&gt;&#10;                &lt;/answer&gt;&#10;                &lt;answer&gt;&#10;                    &lt;guid&gt;F9C8CB651C7043009FB48EE0F809CF15&lt;/guid&gt;&#10;                    &lt;answertext&gt;Process piping&lt;/answertext&gt;&#10;                    &lt;valuetype&gt;-1&lt;/valuetype&gt;&#10;                &lt;/answer&gt;&#10;                &lt;answer&gt;&#10;                    &lt;guid&gt;8AD8F8219EF349ACA82D4031AB926E8E&lt;/guid&gt;&#10;                    &lt;answertext&gt;Cable trays&lt;/answertext&gt;&#10;                    &lt;valuetype&gt;-1&lt;/valuetype&gt;&#10;                &lt;/answer&gt;&#10;            &lt;/answers&gt;&#10;        &lt;/multichoice&gt;&#10;    &lt;/questions&gt;&#10;&lt;/questionlist&gt;"/>
  <p:tag name="RESULTS" val="Which of the following is considered a good tie off point?[;crlf;]6[;]6[;]6[;]False[;]6[;][;crlf;]2[;]2[;]0[;]0[;crlf;]0[;]-1[;]Hand railing1[;]Hand railing[;][;crlf;]6[;]1[;]Anchor points2[;]Anchor points[;][;crlf;]0[;]-1[;]Process piping3[;]Process piping[;][;crlf;]0[;]-1[;]Cable trays4[;]Cable trays[;]"/>
  <p:tag name="HASRESULTS" val="True"/>
  <p:tag name="LIVECHARTING" val="False"/>
  <p:tag name="AUTOOPENPOLL" val="True"/>
  <p:tag name="AUTOFORMATCHART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522</Words>
  <Application>Microsoft Office PowerPoint</Application>
  <PresentationFormat>Custom</PresentationFormat>
  <Paragraphs>96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Graph Chart</vt:lpstr>
      <vt:lpstr>MODULE 2- VERSION “T” </vt:lpstr>
      <vt:lpstr>There are two basic types of chemical hazards the regulation applies to:  </vt:lpstr>
      <vt:lpstr>What is the OSHA required height for fall protection in general industry?</vt:lpstr>
      <vt:lpstr>To avoid “caught by” hazards, employees should:</vt:lpstr>
      <vt:lpstr>While working at heights, what would be some conventional safety systems used?</vt:lpstr>
      <vt:lpstr>Personal Protective Equipment (PPE) should be inspected regularly and replaced when it:</vt:lpstr>
      <vt:lpstr>Employees working in areas where the noise level exceeds 85 decibels are required to wear hearing protection.</vt:lpstr>
      <vt:lpstr>GHS provides standardization through:</vt:lpstr>
      <vt:lpstr>80% of all errors with fall protection systems involves the anchor point</vt:lpstr>
      <vt:lpstr>Global Harmonization System (GHS) is the new international approach to hazard communication. It is the foundation for:</vt:lpstr>
      <vt:lpstr>Hard hat liners are to be adjusted so there is a 1” gap between the liner and the hard hat.</vt:lpstr>
      <vt:lpstr>Chemical warning labels must be legible and:</vt:lpstr>
      <vt:lpstr>Which of the following is NOT a control measures?</vt:lpstr>
      <vt:lpstr>Pictograms convey information about:</vt:lpstr>
      <vt:lpstr>What are the responsibilities of the employer to the employee regarding PPE?</vt:lpstr>
      <vt:lpstr>There are two main categories of respirators: </vt:lpstr>
      <vt:lpstr>Barrier creams are considered adequate hand protection.</vt:lpstr>
      <vt:lpstr>Employees have to do what in order to wear a respirator?</vt:lpstr>
      <vt:lpstr>A Job Safety Analysis (JSA) is completed using a series of steps. Which of these steps is not correct?</vt:lpstr>
      <vt:lpstr>A properly fitted body harness must:</vt:lpstr>
      <vt:lpstr>Which of the following is considered a good tie off point?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2- VERSION “T” </dc:title>
  <dc:creator>Forrest Doshier</dc:creator>
  <cp:lastModifiedBy>Forrest Doshier</cp:lastModifiedBy>
  <cp:revision>11</cp:revision>
  <dcterms:created xsi:type="dcterms:W3CDTF">2015-06-15T23:27:48Z</dcterms:created>
  <dcterms:modified xsi:type="dcterms:W3CDTF">2015-06-16T16:39:18Z</dcterms:modified>
</cp:coreProperties>
</file>