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4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7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6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98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9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0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0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9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6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3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8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5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7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4E6FB-3EB8-4D6F-BED4-5C81799AD5CC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F62A3-C0DB-4FDC-A515-FF43B7F46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7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9.emf"/><Relationship Id="rId2" Type="http://schemas.openxmlformats.org/officeDocument/2006/relationships/tags" Target="../tags/tag2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10.emf"/><Relationship Id="rId2" Type="http://schemas.openxmlformats.org/officeDocument/2006/relationships/tags" Target="../tags/tag30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11.emf"/><Relationship Id="rId2" Type="http://schemas.openxmlformats.org/officeDocument/2006/relationships/tags" Target="../tags/tag3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12.emf"/><Relationship Id="rId2" Type="http://schemas.openxmlformats.org/officeDocument/2006/relationships/tags" Target="../tags/tag3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3.emf"/><Relationship Id="rId2" Type="http://schemas.openxmlformats.org/officeDocument/2006/relationships/tags" Target="../tags/tag39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14.emf"/><Relationship Id="rId2" Type="http://schemas.openxmlformats.org/officeDocument/2006/relationships/tags" Target="../tags/tag4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image" Target="../media/image15.emf"/><Relationship Id="rId2" Type="http://schemas.openxmlformats.org/officeDocument/2006/relationships/tags" Target="../tags/tag45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7" Type="http://schemas.openxmlformats.org/officeDocument/2006/relationships/image" Target="../media/image16.emf"/><Relationship Id="rId2" Type="http://schemas.openxmlformats.org/officeDocument/2006/relationships/tags" Target="../tags/tag48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image" Target="../media/image17.emf"/><Relationship Id="rId2" Type="http://schemas.openxmlformats.org/officeDocument/2006/relationships/tags" Target="../tags/tag51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image" Target="../media/image18.emf"/><Relationship Id="rId2" Type="http://schemas.openxmlformats.org/officeDocument/2006/relationships/tags" Target="../tags/tag54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7" Type="http://schemas.openxmlformats.org/officeDocument/2006/relationships/image" Target="../media/image19.emf"/><Relationship Id="rId2" Type="http://schemas.openxmlformats.org/officeDocument/2006/relationships/tags" Target="../tags/tag5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7" Type="http://schemas.openxmlformats.org/officeDocument/2006/relationships/image" Target="../media/image20.emf"/><Relationship Id="rId2" Type="http://schemas.openxmlformats.org/officeDocument/2006/relationships/tags" Target="../tags/tag60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5.e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6.emf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7.emf"/><Relationship Id="rId2" Type="http://schemas.openxmlformats.org/officeDocument/2006/relationships/tags" Target="../tags/tag2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8.emf"/><Relationship Id="rId2" Type="http://schemas.openxmlformats.org/officeDocument/2006/relationships/tags" Target="../tags/tag2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3-VERSION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HAND SAFETY, FIRST AID/CPR/AED</a:t>
            </a:r>
          </a:p>
          <a:p>
            <a:r>
              <a:rPr lang="en-US" dirty="0"/>
              <a:t>BLOODBORNE PATHOGENS</a:t>
            </a:r>
          </a:p>
          <a:p>
            <a:r>
              <a:rPr lang="en-US" dirty="0"/>
              <a:t>PERMITTING, CONFINED SPACE</a:t>
            </a:r>
          </a:p>
        </p:txBody>
      </p:sp>
    </p:spTree>
    <p:extLst>
      <p:ext uri="{BB962C8B-B14F-4D97-AF65-F5344CB8AC3E}">
        <p14:creationId xmlns:p14="http://schemas.microsoft.com/office/powerpoint/2010/main" val="7721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Supervisors are responsible for ensuring training is completed and conditions are met for permitting. Employees are responsible for: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85371" y="2383971"/>
            <a:ext cx="5733143" cy="34362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Working in accordance with permit conditions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Doing the work prior to completing training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Doing the work without a permit if it takes less than 15 minutes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097531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6707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Confined space training must take place: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Before assignment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changes occur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there are deviations in worker competency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13561038"/>
              </p:ext>
            </p:extLst>
          </p:nvPr>
        </p:nvGraphicFramePr>
        <p:xfrm>
          <a:off x="7556500" y="2944813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944813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6781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Thermal stress involves which of the following: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82915" y="2086428"/>
            <a:ext cx="4419600" cy="263797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Heat stroke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Heat exhaustion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Hypothermia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Frostbite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Any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3816738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1208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It is okay to use a defective tool as long as you have on gloves.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78743" y="2420257"/>
            <a:ext cx="2474686" cy="149860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65407353"/>
              </p:ext>
            </p:extLst>
          </p:nvPr>
        </p:nvGraphicFramePr>
        <p:xfrm>
          <a:off x="7564438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64438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0301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/>
              <a:t>Bloodborne</a:t>
            </a:r>
            <a:r>
              <a:rPr lang="en-US" dirty="0"/>
              <a:t> Pathogens are microorganisms carried in blood that cause diseases in people.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010229" y="2398486"/>
            <a:ext cx="2692400" cy="146957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28697570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033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Observing “Universal Precautions” means – avoiding contact with patient bodily fluids as if they were contaminated by using: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61143" y="2086429"/>
            <a:ext cx="3715657" cy="261620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Gloves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Goggles	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Distance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above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&amp; B only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23272884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73860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All incidents or exposures should be immediately reported to your: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090057" y="2587172"/>
            <a:ext cx="3229429" cy="20211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Physician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Supervisor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Bookie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4218220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3869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Permit Required Confined Spaces (PRCS) can have: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54742" y="2804886"/>
            <a:ext cx="5631543" cy="2471057"/>
          </a:xfrm>
        </p:spPr>
        <p:txBody>
          <a:bodyPr>
            <a:normAutofit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Hazardous environments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Internal configuration issues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Serious safety / Health hazards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Engulfment issues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4355686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1733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Causes of hand injuries do NOT include: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70743" y="2391229"/>
            <a:ext cx="3831771" cy="218077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Faulty Hand tools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Wrong PPE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Guards in place.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Pinch Points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1096088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4689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Confined space and barricading are examples of work permits. What are two more examples?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58800" y="2862942"/>
            <a:ext cx="5575300" cy="21444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Learner’s permit, hot work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Hot work, fire hydrant usage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Hot work, lock out tag out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2546698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3176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When responding to a medical emergency, NEVER perform any treatment above your level of training.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669143" y="2558143"/>
            <a:ext cx="2336800" cy="1476829"/>
          </a:xfrm>
        </p:spPr>
        <p:txBody>
          <a:bodyPr>
            <a:normAutofit/>
          </a:bodyPr>
          <a:lstStyle/>
          <a:p>
            <a:pPr marL="514350" lvl="0" indent="-514350">
              <a:buAutoNum type="alphaUcPeriod"/>
            </a:pPr>
            <a:r>
              <a:rPr lang="en-US" sz="3200" dirty="0"/>
              <a:t>True</a:t>
            </a:r>
          </a:p>
          <a:p>
            <a:pPr marL="514350" lvl="0" indent="-514350">
              <a:buAutoNum type="alphaUcPeriod"/>
            </a:pPr>
            <a:r>
              <a:rPr lang="en-US" sz="3200" dirty="0"/>
              <a:t>False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37192530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384663" y="260386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2616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Hazards that may exist in a permit required confined space include the following: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65200" y="2594428"/>
            <a:ext cx="5261429" cy="28629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Noise, temperatures, heat stress, fire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Falls, electrocution, hazardous atmosphere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A &amp; B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Neither A or B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5822609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7873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The two types of confined spaces are: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32972" y="2478314"/>
            <a:ext cx="5575300" cy="30371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 Required, Employee Required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 Required, Non-Permit Required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Non-Permit Required, Supervisor Required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0683149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66328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How should you handle contaminated clothing (PPE)?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45885" y="2508250"/>
            <a:ext cx="5900058" cy="332740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Wash it in your washing machine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 it in approved &amp; labeled bags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 is no reason to worry about it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2739862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8103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Permits Are: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12371" y="2906485"/>
            <a:ext cx="4702629" cy="20936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Job specific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Site specific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 specific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0118594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80050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When using knives, it is best to: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Keep blades sharp, cut toward yourself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Keep blades sharp, cut away from yourself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Keep blades slightly dulled, cut away from yourself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5138704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13500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Permits must identify all operations associated with the task to be performed, including: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Operations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Precautions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Special situations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above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&amp; B only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30605012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83826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Four levels of training for confined space are: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386114" y="2797628"/>
            <a:ext cx="4920343" cy="212997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Entrant/Attendant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Supervisor/Rescue team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A &amp; B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only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15275843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8017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Examples of confined spaces are: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Cellars, vacuum trucks, storage tanks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Ditches, vessels, </a:t>
            </a:r>
            <a:r>
              <a:rPr lang="en-US" sz="32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Frac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tanks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Parking lots, Porta-</a:t>
            </a:r>
            <a:r>
              <a:rPr lang="en-US" sz="32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Potties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A &amp; B</a:t>
            </a:r>
          </a:p>
          <a:p>
            <a:pPr marL="514350" marR="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B &amp; C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6399086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7705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In an emergency, personnel should know: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81314" y="2659743"/>
            <a:ext cx="5326743" cy="2442029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Location of first aid kit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forms to complete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is trained in first aid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A &amp; C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B &amp; C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47133758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0823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50237EB21FD04DD796655B51F59E667B"/>
  <p:tag name="TPVERSION" val="5"/>
  <p:tag name="TPFULLVERSION" val="5.3.2.24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1620C272E574CCEA260E4A7405C6B04&lt;/guid&gt;&#10;            &lt;repollguid&gt;165EFFD25EC1411785B2AC0568DA7932&lt;/repollguid&gt;&#10;            &lt;sourceid&gt;AD35707ACEAD43AB9E59671F56871D73&lt;/sourceid&gt;&#10;            &lt;questiontext&gt;When using knives, it is best to: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Keep blades sharp, cut toward yourself&lt;/answertext&gt;&#10;                    &lt;valuetype&gt;-1&lt;/valuetype&gt;&#10;                &lt;/answer&gt;&#10;                &lt;answer&gt;&#10;                    &lt;guid&gt;97FD81143B4C409D998612AE944DD8E6&lt;/guid&gt;&#10;                    &lt;answertext&gt;Keep blades sharp, cut away from yourself&lt;/answertext&gt;&#10;                    &lt;valuetype&gt;1&lt;/valuetype&gt;&#10;                &lt;/answer&gt;&#10;                &lt;answer&gt;&#10;                    &lt;guid&gt;5899F795B0204B638DEEC3AFC9C2BE1F&lt;/guid&gt;&#10;                    &lt;answertext&gt;Keep blades slightly dulled, cut away from yourself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en using knives, it is best to: [;crlf;]6[;]6[;]6[;]False[;]5[;][;crlf;]1.83333333333333[;]2[;]0.372677996249965[;]0.138888888888889[;crlf;]1[;]-1[;]Keep blades sharp, cut toward yourself1[;]Keep blades sharp, cut toward yourself[;][;crlf;]5[;]1[;]Keep blades sharp, cut away from yourself2[;]Keep blades sharp, cut away from yourself[;][;crlf;]0[;]-1[;]Keep blades slightly dulled, cut away from yourself3[;]Keep blades slightly dulled, cut away from yourself[;]"/>
  <p:tag name="HASRESULTS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A3D18CFB2684854995FACE7AE6D4A58&lt;/guid&gt;&#10;            &lt;repollguid&gt;165EFFD25EC1411785B2AC0568DA7932&lt;/repollguid&gt;&#10;            &lt;sourceid&gt;AD35707ACEAD43AB9E59671F56871D73&lt;/sourceid&gt;&#10;            &lt;questiontext&gt;Permits must identify all operations associated with the task to be performed, includ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Operations&lt;/answertext&gt;&#10;                    &lt;valuetype&gt;-1&lt;/valuetype&gt;&#10;                &lt;/answer&gt;&#10;                &lt;answer&gt;&#10;                    &lt;guid&gt;2A0897841CBF4F10956B02173F696496&lt;/guid&gt;&#10;                    &lt;answertext&gt;Precautions&lt;/answertext&gt;&#10;                    &lt;valuetype&gt;-1&lt;/valuetype&gt;&#10;                &lt;/answer&gt;&#10;                &lt;answer&gt;&#10;                    &lt;guid&gt;0D2DA00A73A04C2D92CB0E4A23DBF9A0&lt;/guid&gt;&#10;                    &lt;answertext&gt;Special situations&lt;/answertext&gt;&#10;                    &lt;valuetype&gt;-1&lt;/valuetype&gt;&#10;                &lt;/answer&gt;&#10;                &lt;answer&gt;&#10;                    &lt;guid&gt;10FCBE9DCF904BCA996B1A5415FA4AAD&lt;/guid&gt;&#10;                    &lt;answertext&gt;All of the above &lt;/answertext&gt;&#10;                    &lt;valuetype&gt;1&lt;/valuetype&gt;&#10;                &lt;/answer&gt;&#10;                &lt;answer&gt;&#10;                    &lt;guid&gt;06A404275B2145AC8A789D7143056108&lt;/guid&gt;&#10;                    &lt;answertext&gt;A &amp;amp; B only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ermits must identify all operations associated with the task to be performed, including:[;crlf;]6[;]6[;]6[;]False[;]4[;][;crlf;]4.33333333333333[;]4[;]0.471404520791032[;]0.222222222222222[;crlf;]0[;]-1[;]Operations1[;]Operations[;][;crlf;]0[;]-1[;]Precautions2[;]Precautions[;][;crlf;]0[;]-1[;]Special situations3[;]Special situations[;][;crlf;]4[;]1[;]All of the above 4[;]All of the above [;][;crlf;]2[;]-1[;]A &amp; B only5[;]A &amp; B only[;]"/>
  <p:tag name="HASRESULTS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EE5F854DFB649B8A177EBB7346722A1&lt;/guid&gt;&#10;            &lt;repollguid&gt;165EFFD25EC1411785B2AC0568DA7932&lt;/repollguid&gt;&#10;            &lt;sourceid&gt;AD35707ACEAD43AB9E59671F56871D73&lt;/sourceid&gt;&#10;            &lt;questiontext&gt;Four levels of training for confined space a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Entrant/Attendant&lt;/answertext&gt;&#10;                    &lt;valuetype&gt;-1&lt;/valuetype&gt;&#10;                &lt;/answer&gt;&#10;                &lt;answer&gt;&#10;                    &lt;guid&gt;41F8229C8E4044B7A0B44383436639F3&lt;/guid&gt;&#10;                    &lt;answertext&gt;Supervisor/Rescue team&lt;/answertext&gt;&#10;                    &lt;valuetype&gt;-1&lt;/valuetype&gt;&#10;                &lt;/answer&gt;&#10;                &lt;answer&gt;&#10;                    &lt;guid&gt;4D3F24CBA0F44EAAB5229BF044A042BF&lt;/guid&gt;&#10;                    &lt;answertext&gt;Both A &amp;amp; B&lt;/answertext&gt;&#10;                    &lt;valuetype&gt;1&lt;/valuetype&gt;&#10;                &lt;/answer&gt;&#10;                &lt;answer&gt;&#10;                    &lt;guid&gt;6A2DA6DAA6CE40D1A3562A745237BEC0&lt;/guid&gt;&#10;                    &lt;answertext&gt;A only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Four levels of training for confined space are:[;crlf;]6[;]6[;]6[;]False[;]5[;][;crlf;]2.83333333333333[;]3[;]0.372677996249965[;]0.138888888888889[;crlf;]0[;]-1[;]Entrant/Attendant1[;]Entrant/Attendant[;][;crlf;]1[;]-1[;]Supervisor/Rescue team2[;]Supervisor/Rescue team[;][;crlf;]5[;]1[;]Both A &amp; B3[;]Both A &amp; B[;][;crlf;]0[;]-1[;]A only4[;]A only[;]"/>
  <p:tag name="HASRESULTS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56F2869C08D4A459A58514A424B478F&lt;/guid&gt;&#10;            &lt;repollguid&gt;165EFFD25EC1411785B2AC0568DA7932&lt;/repollguid&gt;&#10;            &lt;sourceid&gt;AD35707ACEAD43AB9E59671F56871D73&lt;/sourceid&gt;&#10;            &lt;questiontext&gt;When responding to a medical emergency, NEVER perform any treatment above your level of train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True&lt;/answertext&gt;&#10;                    &lt;valuetype&gt;1&lt;/valuetype&gt;&#10;                &lt;/answer&gt;&#10;                &lt;answer&gt;&#10;                    &lt;guid&gt;65FBB918233444A3A5B98EC7EE69F6FA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en responding to a medical emergency, NEVER perform any treatment above your level of training.[;crlf;]6[;]6[;]6[;]False[;]6[;][;crlf;]1[;]1[;]0[;]0[;crlf;]6[;]1[;]True1[;]True[;][;crlf;]0[;]-1[;]False2[;]False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43FE86DC5494B469BD81AE7E5D91B52&lt;/guid&gt;&#10;            &lt;repollguid&gt;165EFFD25EC1411785B2AC0568DA7932&lt;/repollguid&gt;&#10;            &lt;sourceid&gt;AD35707ACEAD43AB9E59671F56871D73&lt;/sourceid&gt;&#10;            &lt;questiontext&gt;Examples of confined spaces a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Cellars, vacuum trucks, storage tanks&lt;/answertext&gt;&#10;                    &lt;valuetype&gt;0&lt;/valuetype&gt;&#10;                &lt;/answer&gt;&#10;                &lt;answer&gt;&#10;                    &lt;guid&gt;F7D626F767DD494F844B52260766D8F5&lt;/guid&gt;&#10;                    &lt;answertext&gt;Ditches, vessels, Frac tanks&lt;/answertext&gt;&#10;                    &lt;valuetype&gt;0&lt;/valuetype&gt;&#10;                &lt;/answer&gt;&#10;                &lt;answer&gt;&#10;                    &lt;guid&gt;8FFE45270E2C4CDE997728AE90491539&lt;/guid&gt;&#10;                    &lt;answertext&gt;Parking lots, Porta-Potties&lt;/answertext&gt;&#10;                    &lt;valuetype&gt;0&lt;/valuetype&gt;&#10;                &lt;/answer&gt;&#10;                &lt;answer&gt;&#10;                    &lt;guid&gt;FE469B10C51D4763A2A8598B489C9A8A&lt;/guid&gt;&#10;                    &lt;answertext&gt;Both A &amp;amp; B&lt;/answertext&gt;&#10;                    &lt;valuetype&gt;0&lt;/valuetype&gt;&#10;                &lt;/answer&gt;&#10;                &lt;answer&gt;&#10;                    &lt;guid&gt;1BDC044915CF41D0A053F96BDC1D4C17&lt;/guid&gt;&#10;                    &lt;answertext&gt;Both B &amp;amp; C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Examples of confined spaces are:[;crlf;]6[;]6[;]6[;]False[;]0[;][;crlf;]4[;]4[;]0[;]0[;crlf;]0[;]0[;]Cellars, vacuum trucks, storage tanks1[;]Cellars, vacuum trucks, storage tanks[;][;crlf;]0[;]0[;]Ditches, vessels, Frac tanks2[;]Ditches, vessels, Frac tanks[;][;crlf;]0[;]0[;]Parking lots, Porta-Potties3[;]Parking lots, Porta-Potties[;][;crlf;]6[;]0[;]Both A &amp; B4[;]Both A &amp; B[;][;crlf;]0[;]0[;]Both B &amp; C5[;]Both B &amp; C[;]"/>
  <p:tag name="HASRESULTS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7D4C35216454DAD861F0095726AEC6C&lt;/guid&gt;&#10;            &lt;repollguid&gt;165EFFD25EC1411785B2AC0568DA7932&lt;/repollguid&gt;&#10;            &lt;sourceid&gt;AD35707ACEAD43AB9E59671F56871D73&lt;/sourceid&gt;&#10;            &lt;questiontext&gt;In an emergency, personnel should know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Location of first aid kit&lt;/answertext&gt;&#10;                    &lt;valuetype&gt;-1&lt;/valuetype&gt;&#10;                &lt;/answer&gt;&#10;                &lt;answer&gt;&#10;                    &lt;guid&gt;35D6286FB450487BBF04B3C73D21D294&lt;/guid&gt;&#10;                    &lt;answertext&gt;Which forms to complete&lt;/answertext&gt;&#10;                    &lt;valuetype&gt;-1&lt;/valuetype&gt;&#10;                &lt;/answer&gt;&#10;                &lt;answer&gt;&#10;                    &lt;guid&gt;5C51A574261A4EA5817744CF740B8E1A&lt;/guid&gt;&#10;                    &lt;answertext&gt;Who is trained in first aid&lt;/answertext&gt;&#10;                    &lt;valuetype&gt;-1&lt;/valuetype&gt;&#10;                &lt;/answer&gt;&#10;                &lt;answer&gt;&#10;                    &lt;guid&gt;02464E40075E4648846BD9BA09AA4BBD&lt;/guid&gt;&#10;                    &lt;answertext&gt;Both A &amp;amp; C&lt;/answertext&gt;&#10;                    &lt;valuetype&gt;1&lt;/valuetype&gt;&#10;                &lt;/answer&gt;&#10;                &lt;answer&gt;&#10;                    &lt;guid&gt;36B3E76DB4FF4F6C85931B4929BA2528&lt;/guid&gt;&#10;                    &lt;answertext&gt;Both B &amp;amp; C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n an emergency, personnel should know:[;crlf;]6[;]6[;]6[;]False[;]6[;][;crlf;]4[;]4[;]0[;]0[;crlf;]0[;]-1[;]Location of first aid kit1[;]Location of first aid kit[;][;crlf;]0[;]-1[;]Which forms to complete2[;]Which forms to complete[;][;crlf;]0[;]-1[;]Who is trained in first aid3[;]Who is trained in first aid[;][;crlf;]6[;]1[;]Both A &amp; C4[;]Both A &amp; C[;][;crlf;]0[;]-1[;]Both B &amp; C5[;]Both B &amp; C[;]"/>
  <p:tag name="HASRESULTS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10A0D9444FD4EB6868899FD3AD3668E&lt;/guid&gt;&#10;            &lt;repollguid&gt;165EFFD25EC1411785B2AC0568DA7932&lt;/repollguid&gt;&#10;            &lt;sourceid&gt;AD35707ACEAD43AB9E59671F56871D73&lt;/sourceid&gt;&#10;            &lt;questiontext&gt;Supervisors are responsible for ensuring training is completed and conditions are met for permitting. Employees are responsible fo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Working in accordance with permit conditions&lt;/answertext&gt;&#10;                    &lt;valuetype&gt;1&lt;/valuetype&gt;&#10;                &lt;/answer&gt;&#10;                &lt;answer&gt;&#10;                    &lt;guid&gt;FCAF0CB8AE3342B29564ED1EA6F27A50&lt;/guid&gt;&#10;                    &lt;answertext&gt;Doing the work prior to completing training&lt;/answertext&gt;&#10;                    &lt;valuetype&gt;-1&lt;/valuetype&gt;&#10;                &lt;/answer&gt;&#10;                &lt;answer&gt;&#10;                    &lt;guid&gt;C5DECE6543584C72B06E803A72B9FB8D&lt;/guid&gt;&#10;                    &lt;answertext&gt;Doing the work without a permit if it takes less than 15 minute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upervisors are responsible for ensuring training is completed and conditions are met for permitting. Employees are responsible for:[;crlf;]6[;]6[;]6[;]False[;]6[;][;crlf;]1[;]1[;]0[;]0[;crlf;]6[;]1[;]Working in accordance with permit conditions1[;]Working in accordance with permit conditions[;][;crlf;]0[;]-1[;]Doing the work prior to completing training2[;]Doing the work prior to completing training[;][;crlf;]0[;]-1[;]Doing the work without a permit if it takes less than 15 minutes3[;]Doing the work without a permit if it takes less than 15 minutes[;]"/>
  <p:tag name="HASRESULTS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7AE9C6023324854B2502096366742B9&lt;/guid&gt;&#10;            &lt;repollguid&gt;165EFFD25EC1411785B2AC0568DA7932&lt;/repollguid&gt;&#10;            &lt;sourceid&gt;AD35707ACEAD43AB9E59671F56871D73&lt;/sourceid&gt;&#10;            &lt;questiontext&gt;Confined space training must take plac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Before assignment&lt;/answertext&gt;&#10;                    &lt;valuetype&gt;-1&lt;/valuetype&gt;&#10;                &lt;/answer&gt;&#10;                &lt;answer&gt;&#10;                    &lt;guid&gt;4D51D8A725BA40D4B09ABB368EAA51BB&lt;/guid&gt;&#10;                    &lt;answertext&gt;If changes occur&lt;/answertext&gt;&#10;                    &lt;valuetype&gt;-1&lt;/valuetype&gt;&#10;                &lt;/answer&gt;&#10;                &lt;answer&gt;&#10;                    &lt;guid&gt;38A9E547F018495DBFC82206C5AF34D6&lt;/guid&gt;&#10;                    &lt;answertext&gt;If there are deviations in worker competency&lt;/answertext&gt;&#10;                    &lt;valuetype&gt;-1&lt;/valuetype&gt;&#10;                &lt;/answer&gt;&#10;                &lt;answer&gt;&#10;                    &lt;guid&gt;93B5EEACE18B449EB10DD876B5E24712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Confined space training must take place:[;crlf;]6[;]6[;]6[;]False[;]6[;][;crlf;]4[;]4[;]0[;]0[;crlf;]0[;]-1[;]Before assignment1[;]Before assignment[;][;crlf;]0[;]-1[;]If changes occur2[;]If changes occur[;][;crlf;]0[;]-1[;]If there are deviations in worker competency3[;]If there are deviations in worker competency[;][;crlf;]6[;]1[;]All of the above4[;]All of the above[;]"/>
  <p:tag name="HASRESULTS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56D0F29FBAA43AA8F1329ECBD6A7A75&lt;/guid&gt;&#10;            &lt;repollguid&gt;165EFFD25EC1411785B2AC0568DA7932&lt;/repollguid&gt;&#10;            &lt;sourceid&gt;AD35707ACEAD43AB9E59671F56871D73&lt;/sourceid&gt;&#10;            &lt;questiontext&gt;Thermal stress involves which of the following: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Heat stroke&lt;/answertext&gt;&#10;                    &lt;valuetype&gt;-1&lt;/valuetype&gt;&#10;                &lt;/answer&gt;&#10;                &lt;answer&gt;&#10;                    &lt;guid&gt;AA425C2B30B145EDB2A45F04265486E1&lt;/guid&gt;&#10;                    &lt;answertext&gt;Heat exhaustion&lt;/answertext&gt;&#10;                    &lt;valuetype&gt;-1&lt;/valuetype&gt;&#10;                &lt;/answer&gt;&#10;                &lt;answer&gt;&#10;                    &lt;guid&gt;0950C48D73E0495B8665C9B30F472015&lt;/guid&gt;&#10;                    &lt;answertext&gt;Hypothermia&lt;/answertext&gt;&#10;                    &lt;valuetype&gt;-1&lt;/valuetype&gt;&#10;                &lt;/answer&gt;&#10;                &lt;answer&gt;&#10;                    &lt;guid&gt;C84DF85B240F4E62ACFE93E737C76B61&lt;/guid&gt;&#10;                    &lt;answertext&gt;Frostbite&lt;/answertext&gt;&#10;                    &lt;valuetype&gt;-1&lt;/valuetype&gt;&#10;                &lt;/answer&gt;&#10;                &lt;answer&gt;&#10;                    &lt;guid&gt;C2326E71FB3C400B9FC1C64438ECB11A&lt;/guid&gt;&#10;                    &lt;answertext&gt;Any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hermal stress involves which of the following: [;crlf;]6[;]6[;]6[;]False[;]6[;][;crlf;]5[;]5[;]0[;]0[;crlf;]0[;]-1[;]Heat stroke1[;]Heat stroke[;][;crlf;]0[;]-1[;]Heat exhaustion2[;]Heat exhaustion[;][;crlf;]0[;]-1[;]Hypothermia3[;]Hypothermia[;][;crlf;]0[;]-1[;]Frostbite4[;]Frostbite[;][;crlf;]6[;]1[;]Any of the above5[;]Any of the above[;]"/>
  <p:tag name="HASRESULTS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2CE45EB1A6A44DF89F98A8B42143DAD&lt;/guid&gt;&#10;            &lt;repollguid&gt;165EFFD25EC1411785B2AC0568DA7932&lt;/repollguid&gt;&#10;            &lt;sourceid&gt;AD35707ACEAD43AB9E59671F56871D73&lt;/sourceid&gt;&#10;            &lt;questiontext&gt;It is okay to use a defective tool as long as you have on glov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True&lt;/answertext&gt;&#10;                    &lt;valuetype&gt;-1&lt;/valuetype&gt;&#10;                &lt;/answer&gt;&#10;                &lt;answer&gt;&#10;                    &lt;guid&gt;7F28D36D788B43909FD61EBD2E00CF23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t is okay to use a defective tool as long as you have on gloves.[;crlf;]6[;]6[;]6[;]False[;]5[;][;crlf;]1.83333333333333[;]2[;]0.372677996249965[;]0.138888888888889[;crlf;]1[;]-1[;]True1[;]True[;][;crlf;]5[;]1[;]False2[;]False[;]"/>
  <p:tag name="HASRESULTS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081A762920444EE96D0891A05F9CF24&lt;/guid&gt;&#10;            &lt;repollguid&gt;165EFFD25EC1411785B2AC0568DA7932&lt;/repollguid&gt;&#10;            &lt;sourceid&gt;AD35707ACEAD43AB9E59671F56871D73&lt;/sourceid&gt;&#10;            &lt;questiontext&gt;Bloodborne Pathogens are microorganisms carried in blood that cause diseases in peopl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True&lt;/answertext&gt;&#10;                    &lt;valuetype&gt;1&lt;/valuetype&gt;&#10;                &lt;/answer&gt;&#10;                &lt;answer&gt;&#10;                    &lt;guid&gt;BD49F877DF134CCC8AC8AA51883DED0D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Bloodborne Pathogens are microorganisms carried in blood that cause diseases in people.[;crlf;]6[;]6[;]6[;]False[;]6[;][;crlf;]1[;]1[;]0[;]0[;crlf;]6[;]1[;]True1[;]True[;][;crlf;]0[;]-1[;]False2[;]False[;]"/>
  <p:tag name="HASRESULTS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595A012806240C99392E2CFA648BFE3&lt;/guid&gt;&#10;            &lt;repollguid&gt;165EFFD25EC1411785B2AC0568DA7932&lt;/repollguid&gt;&#10;            &lt;sourceid&gt;AD35707ACEAD43AB9E59671F56871D73&lt;/sourceid&gt;&#10;            &lt;questiontext&gt;Observing “Universal Precautions” means – avoiding contact with patient bodily fluids as if they were contaminated by us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Gloves&lt;/answertext&gt;&#10;                    &lt;valuetype&gt;-1&lt;/valuetype&gt;&#10;                &lt;/answer&gt;&#10;                &lt;answer&gt;&#10;                    &lt;guid&gt;04EC3332CA5A4CAF82D3740315BBBE46&lt;/guid&gt;&#10;                    &lt;answertext&gt;Goggles &lt;/answertext&gt;&#10;                    &lt;valuetype&gt;-1&lt;/valuetype&gt;&#10;                &lt;/answer&gt;&#10;                &lt;answer&gt;&#10;                    &lt;guid&gt;A8C76D3349014822B1CE775DA0D0710E&lt;/guid&gt;&#10;                    &lt;answertext&gt;Distance&lt;/answertext&gt;&#10;                    &lt;valuetype&gt;-1&lt;/valuetype&gt;&#10;                &lt;/answer&gt;&#10;                &lt;answer&gt;&#10;                    &lt;guid&gt;E9601CB1D8C1423386F56A4EE25EAE27&lt;/guid&gt;&#10;                    &lt;answertext&gt;All of the above &lt;/answertext&gt;&#10;                    &lt;valuetype&gt;1&lt;/valuetype&gt;&#10;                &lt;/answer&gt;&#10;                &lt;answer&gt;&#10;                    &lt;guid&gt;6FFA7421EB4448659D5DFC324387B6AE&lt;/guid&gt;&#10;                    &lt;answertext&gt;A &amp;amp; B only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bserving “Universal Precautions” means – avoiding contact with patient bodily fluids as if they were contaminated by using:[;crlf;]6[;]6[;]6[;]False[;]3[;][;crlf;]4.5[;]4.5[;]0.5[;]0.25[;crlf;]0[;]-1[;]Gloves1[;]Gloves[;][;crlf;]0[;]-1[;]Goggles 2[;]Goggles [;][;crlf;]0[;]-1[;]Distance3[;]Distance[;][;crlf;]3[;]1[;]All of the above 4[;]All of the above [;][;crlf;]3[;]-1[;]A &amp; B only5[;]A &amp; B only[;]"/>
  <p:tag name="HASRESULTS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2AD279AB0D84D9B8E6D87978CDEA70C&lt;/guid&gt;&#10;            &lt;repollguid&gt;165EFFD25EC1411785B2AC0568DA7932&lt;/repollguid&gt;&#10;            &lt;sourceid&gt;AD35707ACEAD43AB9E59671F56871D73&lt;/sourceid&gt;&#10;            &lt;questiontext&gt;All incidents or exposures should be immediately reported to you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Physician&lt;/answertext&gt;&#10;                    &lt;valuetype&gt;-1&lt;/valuetype&gt;&#10;                &lt;/answer&gt;&#10;                &lt;answer&gt;&#10;                    &lt;guid&gt;3FDDCFAE5EF64899A39E6DE14527A5AF&lt;/guid&gt;&#10;                    &lt;answertext&gt;Supervisor&lt;/answertext&gt;&#10;                    &lt;valuetype&gt;1&lt;/valuetype&gt;&#10;                &lt;/answer&gt;&#10;                &lt;answer&gt;&#10;                    &lt;guid&gt;DB2E5A60ABA3429DA7BF602841D7E8D1&lt;/guid&gt;&#10;                    &lt;answertext&gt;Booki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ll incidents or exposures should be immediately reported to your:[;crlf;]6[;]6[;]6[;]False[;]6[;][;crlf;]2[;]2[;]0[;]0[;crlf;]0[;]-1[;]Physician1[;]Physician[;][;crlf;]6[;]1[;]Supervisor2[;]Supervisor[;][;crlf;]0[;]-1[;]Bookie3[;]Bookie[;]"/>
  <p:tag name="HASRESULTS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96A2C8D67DA444796CD7A6EDE48C103&lt;/guid&gt;&#10;            &lt;repollguid&gt;165EFFD25EC1411785B2AC0568DA7932&lt;/repollguid&gt;&#10;            &lt;sourceid&gt;AD35707ACEAD43AB9E59671F56871D73&lt;/sourceid&gt;&#10;            &lt;questiontext&gt;Permit Required Confined Spaces (PRCS) can hav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Hazardous environments&lt;/answertext&gt;&#10;                    &lt;valuetype&gt;-1&lt;/valuetype&gt;&#10;                &lt;/answer&gt;&#10;                &lt;answer&gt;&#10;                    &lt;guid&gt;85FDC066F9CC4EEAB99618769F8AA1A2&lt;/guid&gt;&#10;                    &lt;answertext&gt;Internal configuration issues&lt;/answertext&gt;&#10;                    &lt;valuetype&gt;-1&lt;/valuetype&gt;&#10;                &lt;/answer&gt;&#10;                &lt;answer&gt;&#10;                    &lt;guid&gt;B8DA059A87EB4CDF8801650B535DA14A&lt;/guid&gt;&#10;                    &lt;answertext&gt;Serious safety / Health hazards&lt;/answertext&gt;&#10;                    &lt;valuetype&gt;-1&lt;/valuetype&gt;&#10;                &lt;/answer&gt;&#10;                &lt;answer&gt;&#10;                    &lt;guid&gt;DEEC98C3A9834D68849CB49736DBE4BC&lt;/guid&gt;&#10;                    &lt;answertext&gt;Engulfment issues&lt;/answertext&gt;&#10;                    &lt;valuetype&gt;-1&lt;/valuetype&gt;&#10;                &lt;/answer&gt;&#10;                &lt;answer&gt;&#10;                    &lt;guid&gt;03DF1BBFB577495997C9545BBC14FE39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ermit Required Confined Spaces (PRCS) can have:[;crlf;]6[;]6[;]6[;]False[;]6[;][;crlf;]5[;]5[;]0[;]0[;crlf;]0[;]-1[;]Hazardous environments1[;]Hazardous environments[;][;crlf;]0[;]-1[;]Internal configuration issues2[;]Internal configuration issues[;][;crlf;]0[;]-1[;]Serious safety / Health hazards3[;]Serious safety / Health hazards[;][;crlf;]0[;]-1[;]Engulfment issues4[;]Engulfment issues[;][;crlf;]6[;]1[;]All of the above5[;]All of the above[;]"/>
  <p:tag name="HASRESULTS" val="Tru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4A40B231654F8D889D4B5E0EDEE08A&lt;/guid&gt;&#10;            &lt;repollguid&gt;165EFFD25EC1411785B2AC0568DA7932&lt;/repollguid&gt;&#10;            &lt;sourceid&gt;AD35707ACEAD43AB9E59671F56871D73&lt;/sourceid&gt;&#10;            &lt;questiontext&gt;Causes of hand injuries do NOT includ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Faulty Hand tools&lt;/answertext&gt;&#10;                    &lt;valuetype&gt;-1&lt;/valuetype&gt;&#10;                &lt;/answer&gt;&#10;                &lt;answer&gt;&#10;                    &lt;guid&gt;FECAD6BDEE1146BE956F3E387799ACC4&lt;/guid&gt;&#10;                    &lt;answertext&gt;Wrong PPE&lt;/answertext&gt;&#10;                    &lt;valuetype&gt;-1&lt;/valuetype&gt;&#10;                &lt;/answer&gt;&#10;                &lt;answer&gt;&#10;                    &lt;guid&gt;BCEF6FFC66574C6290B39ED34576712A&lt;/guid&gt;&#10;                    &lt;answertext&gt;Guards in place.&lt;/answertext&gt;&#10;                    &lt;valuetype&gt;1&lt;/valuetype&gt;&#10;                &lt;/answer&gt;&#10;                &lt;answer&gt;&#10;                    &lt;guid&gt;0F2FAD35569B422192466E20BC064DE5&lt;/guid&gt;&#10;                    &lt;answertext&gt;Pinch Point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Causes of hand injuries do NOT include:[;crlf;]6[;]6[;]6[;]False[;]5[;][;crlf;]3.16666666666667[;]3[;]0.372677996249965[;]0.138888888888889[;crlf;]0[;]-1[;]Faulty Hand tools1[;]Faulty Hand tools[;][;crlf;]0[;]-1[;]Wrong PPE2[;]Wrong PPE[;][;crlf;]5[;]1[;]Guards in place.3[;]Guards in place.[;][;crlf;]1[;]-1[;]Pinch Points4[;]Pinch Points[;]"/>
  <p:tag name="HASRESULTS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78F508BFA404899811AD909BE693C9E&lt;/guid&gt;&#10;            &lt;repollguid&gt;165EFFD25EC1411785B2AC0568DA7932&lt;/repollguid&gt;&#10;            &lt;sourceid&gt;AD35707ACEAD43AB9E59671F56871D73&lt;/sourceid&gt;&#10;            &lt;questiontext&gt;Confined space and barricading are examples of work permits. What are two more exampl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Learner’s permit, hot work&lt;/answertext&gt;&#10;                    &lt;valuetype&gt;-1&lt;/valuetype&gt;&#10;                &lt;/answer&gt;&#10;                &lt;answer&gt;&#10;                    &lt;guid&gt;8B10C51EF9F24C5D9BFF87DC9EB5615D&lt;/guid&gt;&#10;                    &lt;answertext&gt;Hot work, fire hydrant usage&lt;/answertext&gt;&#10;                    &lt;valuetype&gt;-1&lt;/valuetype&gt;&#10;                &lt;/answer&gt;&#10;                &lt;answer&gt;&#10;                    &lt;guid&gt;13DA335063384BAC9CCF8F0A5D81B948&lt;/guid&gt;&#10;                    &lt;answertext&gt;Hot work, lock out tag out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Confined space and barricading are examples of work permits. What are two more examples?[;crlf;]6[;]6[;]6[;]False[;]4[;][;crlf;]2.5[;]3[;]0.763762615825973[;]0.583333333333333[;crlf;]1[;]-1[;]Learner’s permit, hot work1[;]Learner’s permit, hot work[;][;crlf;]1[;]-1[;]Hot work, fire hydrant usage2[;]Hot work, fire hydrant usage[;][;crlf;]4[;]1[;]Hot work, lock out tag out3[;]Hot work, lock out tag out[;]"/>
  <p:tag name="HASRESULTS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B68075F28C54D28ABC12E6E54D6CBEA&lt;/guid&gt;&#10;            &lt;repollguid&gt;165EFFD25EC1411785B2AC0568DA7932&lt;/repollguid&gt;&#10;            &lt;sourceid&gt;AD35707ACEAD43AB9E59671F56871D73&lt;/sourceid&gt;&#10;            &lt;questiontext&gt;Hazards that may exist in a permit required confined space include the follow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Noise, temperatures, heat stress, fire&lt;/answertext&gt;&#10;                    &lt;valuetype&gt;-1&lt;/valuetype&gt;&#10;                &lt;/answer&gt;&#10;                &lt;answer&gt;&#10;                    &lt;guid&gt;846F60BA9F5D4B3D90B901239719043E&lt;/guid&gt;&#10;                    &lt;answertext&gt;Falls, electrocution, hazardous atmosphere&lt;/answertext&gt;&#10;                    &lt;valuetype&gt;-1&lt;/valuetype&gt;&#10;                &lt;/answer&gt;&#10;                &lt;answer&gt;&#10;                    &lt;guid&gt;D50DB3504BC5493396DDB7E64BE25686&lt;/guid&gt;&#10;                    &lt;answertext&gt;Both A &amp;amp; B&lt;/answertext&gt;&#10;                    &lt;valuetype&gt;1&lt;/valuetype&gt;&#10;                &lt;/answer&gt;&#10;                &lt;answer&gt;&#10;                    &lt;guid&gt;D6AAD6E77B0B48B3A32E398A4871C6DA&lt;/guid&gt;&#10;                    &lt;answertext&gt;Neither A or B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azards that may exist in a permit required confined space include the following:[;crlf;]6[;]6[;]6[;]False[;]6[;][;crlf;]3[;]3[;]0[;]0[;crlf;]0[;]-1[;]Noise, temperatures, heat stress, fire1[;]Noise, temperatures, heat stress, fire[;][;crlf;]0[;]-1[;]Falls, electrocution, hazardous atmosphere2[;]Falls, electrocution, hazardous atmosphere[;][;crlf;]6[;]1[;]Both A &amp; B3[;]Both A &amp; B[;][;crlf;]0[;]-1[;]Neither A or B4[;]Neither A or B[;]"/>
  <p:tag name="HASRESULTS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D5233962C1F43FFA133125CB8697E51&lt;/guid&gt;&#10;            &lt;repollguid&gt;165EFFD25EC1411785B2AC0568DA7932&lt;/repollguid&gt;&#10;            &lt;sourceid&gt;AD35707ACEAD43AB9E59671F56871D73&lt;/sourceid&gt;&#10;            &lt;questiontext&gt;How should you handle contaminated clothing (PPE)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Wash it in your washing machine&lt;/answertext&gt;&#10;                    &lt;valuetype&gt;-1&lt;/valuetype&gt;&#10;                &lt;/answer&gt;&#10;                &lt;answer&gt;&#10;                    &lt;guid&gt;5081D3AFB8F14E4287C8165680E909A2&lt;/guid&gt;&#10;                    &lt;answertext&gt;Place it in approved &amp;amp; labeled bags&lt;/answertext&gt;&#10;                    &lt;valuetype&gt;1&lt;/valuetype&gt;&#10;                &lt;/answer&gt;&#10;                &lt;answer&gt;&#10;                    &lt;guid&gt;5F8D286EA4BB45FF92CBEBF35B473F5E&lt;/guid&gt;&#10;                    &lt;answertext&gt;There is no reason to worry about it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ow should you handle contaminated clothing (PPE)? [;crlf;]6[;]6[;]6[;]False[;]6[;][;crlf;]2[;]2[;]0[;]0[;crlf;]0[;]-1[;]Wash it in your washing machine1[;]Wash it in your washing machine[;][;crlf;]6[;]1[;]Place it in approved &amp; labeled bags2[;]Place it in approved &amp; labeled bags[;][;crlf;]0[;]-1[;]There is no reason to worry about it3[;]There is no reason to worry about it[;]"/>
  <p:tag name="HASRESULTS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1C305A19B8F45F8A7981BBBC3E5E2AE&lt;/guid&gt;&#10;            &lt;repollguid&gt;165EFFD25EC1411785B2AC0568DA7932&lt;/repollguid&gt;&#10;            &lt;sourceid&gt;AD35707ACEAD43AB9E59671F56871D73&lt;/sourceid&gt;&#10;            &lt;questiontext&gt;The two types of confined spaces a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Permit Required, Employee Required&lt;/answertext&gt;&#10;                    &lt;valuetype&gt;-1&lt;/valuetype&gt;&#10;                &lt;/answer&gt;&#10;                &lt;answer&gt;&#10;                    &lt;guid&gt;46D9C4BC0EDD4A1F8345D49B8E2E924A&lt;/guid&gt;&#10;                    &lt;answertext&gt;Permit Required, Non-Permit Required&lt;/answertext&gt;&#10;                    &lt;valuetype&gt;1&lt;/valuetype&gt;&#10;                &lt;/answer&gt;&#10;                &lt;answer&gt;&#10;                    &lt;guid&gt;E49880E80E6F4330B7B942FF578E3B05&lt;/guid&gt;&#10;                    &lt;answertext&gt;Non-Permit Required, Supervisor Required&lt;/answertext&gt;&#10;                    &lt;valuetype&gt;-1&lt;/valuetype&gt;&#10;                &lt;/answer&gt;&#10;            &lt;/answers&gt;&#10;        &lt;/multichoice&gt;&#10;    &lt;/questions&gt;&#10;&lt;/questionlist&gt;"/>
  <p:tag name="RESULTS" val="The two types of confined spaces are:[;crlf;]6[;]6[;]6[;]False[;]6[;][;crlf;]2[;]2[;]0[;]0[;crlf;]0[;]-1[;]Permit Required, Employee Required1[;]Permit Required, Employee Required[;][;crlf;]6[;]1[;]Permit Required, Non-Permit Required2[;]Permit Required, Non-Permit Required[;][;crlf;]0[;]-1[;]Non-Permit Required, Supervisor Required3[;]Non-Permit Required, Supervisor Required[;]"/>
  <p:tag name="HASRESULTS" val="True"/>
  <p:tag name="LIVECHARTING" val="False"/>
  <p:tag name="AUTOOPENPOLL" val="True"/>
  <p:tag name="AUTOFORMATCHART" val="Tr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44E4005EDC4C119C67459C7494D7D7&lt;/guid&gt;&#10;        &lt;description /&gt;&#10;        &lt;date&gt;6/15/2015 7:44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C143353CC04C198DC364E457F9E11A&lt;/guid&gt;&#10;            &lt;repollguid&gt;165EFFD25EC1411785B2AC0568DA7932&lt;/repollguid&gt;&#10;            &lt;sourceid&gt;AD35707ACEAD43AB9E59671F56871D73&lt;/sourceid&gt;&#10;            &lt;questiontext&gt;Permits A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1B1F9DC52D4074A3151C5E9269D04B&lt;/guid&gt;&#10;                    &lt;answertext&gt;Job specific&lt;/answertext&gt;&#10;                    &lt;valuetype&gt;-1&lt;/valuetype&gt;&#10;                &lt;/answer&gt;&#10;                &lt;answer&gt;&#10;                    &lt;guid&gt;F521101714264214B48860AB6748F605&lt;/guid&gt;&#10;                    &lt;answertext&gt;Site specific&lt;/answertext&gt;&#10;                    &lt;valuetype&gt;-1&lt;/valuetype&gt;&#10;                &lt;/answer&gt;&#10;                &lt;answer&gt;&#10;                    &lt;guid&gt;6AADC6480FD24109B5D4F81B5B51895C&lt;/guid&gt;&#10;                    &lt;answertext&gt;Time specific&lt;/answertext&gt;&#10;                    &lt;valuetype&gt;-1&lt;/valuetype&gt;&#10;                &lt;/answer&gt;&#10;                &lt;answer&gt;&#10;                    &lt;guid&gt;9A6F27E9C7D545C2B0289DD53FAB17A8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ermits Are:[;crlf;]6[;]6[;]6[;]False[;]5[;][;crlf;]3.5[;]4[;]1.11803398874989[;]1.25[;crlf;]1[;]-1[;]Job specific1[;]Job specific[;][;crlf;]0[;]-1[;]Site specific2[;]Site specific[;][;crlf;]0[;]-1[;]Time specific3[;]Time specific[;][;crlf;]5[;]1[;]All of the above4[;]All of the above[;]"/>
  <p:tag name="HASRESULTS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510</Words>
  <Application>Microsoft Office PowerPoint</Application>
  <PresentationFormat>Custom</PresentationFormat>
  <Paragraphs>98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Graph Chart</vt:lpstr>
      <vt:lpstr>MODULE 3-VERSION</vt:lpstr>
      <vt:lpstr>When responding to a medical emergency, NEVER perform any treatment above your level of training.</vt:lpstr>
      <vt:lpstr>How should you handle contaminated clothing (PPE)? </vt:lpstr>
      <vt:lpstr>Permits Are:</vt:lpstr>
      <vt:lpstr>When using knives, it is best to: </vt:lpstr>
      <vt:lpstr>Permits must identify all operations associated with the task to be performed, including:</vt:lpstr>
      <vt:lpstr>Four levels of training for confined space are:</vt:lpstr>
      <vt:lpstr>Examples of confined spaces are:</vt:lpstr>
      <vt:lpstr>In an emergency, personnel should know:</vt:lpstr>
      <vt:lpstr>Supervisors are responsible for ensuring training is completed and conditions are met for permitting. Employees are responsible for:</vt:lpstr>
      <vt:lpstr>Confined space training must take place:</vt:lpstr>
      <vt:lpstr>Thermal stress involves which of the following: </vt:lpstr>
      <vt:lpstr>It is okay to use a defective tool as long as you have on gloves.</vt:lpstr>
      <vt:lpstr>Bloodborne Pathogens are microorganisms carried in blood that cause diseases in people.</vt:lpstr>
      <vt:lpstr>Observing “Universal Precautions” means – avoiding contact with patient bodily fluids as if they were contaminated by using:</vt:lpstr>
      <vt:lpstr>All incidents or exposures should be immediately reported to your:</vt:lpstr>
      <vt:lpstr>Permit Required Confined Spaces (PRCS) can have:</vt:lpstr>
      <vt:lpstr>Causes of hand injuries do NOT include:</vt:lpstr>
      <vt:lpstr>Confined space and barricading are examples of work permits. What are two more examples?</vt:lpstr>
      <vt:lpstr>Hazards that may exist in a permit required confined space include the following:</vt:lpstr>
      <vt:lpstr>The two types of confined spaces are: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3-VERSION</dc:title>
  <dc:creator>Forrest Doshier</dc:creator>
  <cp:lastModifiedBy>Forrest Doshier</cp:lastModifiedBy>
  <cp:revision>11</cp:revision>
  <dcterms:created xsi:type="dcterms:W3CDTF">2015-06-16T00:45:55Z</dcterms:created>
  <dcterms:modified xsi:type="dcterms:W3CDTF">2015-06-16T18:48:44Z</dcterms:modified>
</cp:coreProperties>
</file>